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125" d="100"/>
          <a:sy n="125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7F33C6-65BE-8E4A-A8F8-BE3E4A4263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4B0E3B3-3031-F94E-BD0A-0AF518872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BC0025-3CAD-1645-9D35-E87572226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5CE410-06D6-D248-8A1C-801181DCD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E64396-B5FF-EE43-A919-A945032B8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22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2058CE-92DE-454F-867F-80628F41B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B745CE-E920-6248-931E-E518ED581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C7101A-BBE3-4C42-8BC8-875543DE8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92784-DAED-8748-BE40-3CA599FDF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45234B-1FB8-564F-94B6-FEF223617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00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AC4039E-7070-C64E-A18E-F40955D0E4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9E34C3F-9B16-AB4A-8C36-73B33D9E3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388F8E-D12C-724B-B645-F3BD40102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09C291-48AD-BF4D-A586-241663DB0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F40EC1-C86D-1847-8CDE-0CC618A12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502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387915-63C9-A649-A077-00E626B6A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D5E145-7D57-134C-88DF-D064E2D08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E87281-E58B-9C4F-BA4A-868D84D3D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93C44D-2AB9-4642-8F31-13A0E80FB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70CEDD-80D5-A24E-A614-8F66864A6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70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8026F4-858D-FB45-8AF2-D6DE9E1AD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AFB664-6B96-AA4F-AA7E-5A62A4F07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6502A8-5A83-F34C-BF5D-D7DB369DF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3EC977-0309-0345-AA2D-04C1A1BBE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3355A7-CD86-E646-883E-3413CDF9F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282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D69327-33FC-F549-BCD4-ED1DEB96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A4A4B5-D704-B340-9D97-3B43E4C66D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76B8DB-EF5D-FA4B-AD23-D82A1B7CB8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2E2AEA-E842-A743-B1B1-216E9E403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B8DFDA-0E98-124C-9B18-0E1E80480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689DAB-E7E7-114D-AB12-41C1DBD4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052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47FB0F-BDE9-9C40-A920-C1107BA50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324CC0-4F8A-D24F-B846-E843F4DE8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A3709A-454E-EB49-B2C4-054D41D19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C9C4F9B-772C-4648-84CA-D2EA802E3B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2FBD446-208F-5140-B496-CCC51928F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3E1A2C2-90AD-A540-8C92-D28522600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F14F849-276C-A54D-831D-71B027564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7BE318B-AABD-B343-8057-DD8FB665C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99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8261ED-0C75-F84C-864A-D0C37543B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2ACBF17-D738-6B4D-A89D-BFC32DEB5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3E30E74-5914-4347-B174-651571CA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5C7D2E0-FD56-E04D-8846-7BC354261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01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BD44394-3B3D-E940-9C63-1C64AAE47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44757ED-2F84-B44B-9C15-ECE351DCC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370205-926C-0149-998D-6878F45EA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45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921681-D6DC-FB42-AA04-9C14AAD76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5CB9AF-B90C-B74C-A02B-B22906E4A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0142988-1CD7-4944-801E-C61199838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8E4EBCD-B634-E641-96C8-7C2F8D7A3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E436F1-5300-D947-B920-22854ED3C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2D15AD-673D-734C-8BF5-5A80B52AC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663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FB30D3-797D-7545-8175-47B6C473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E5BF12E-E61E-6F40-86DB-55AEA201C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D86AB6-909D-AD41-924F-C109B317C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9DEA66-FEE2-1147-9897-96BD11438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04EEE9-237A-444D-BEA1-49DB07B3A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F14E2D-0A2D-F845-B320-72497DE15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63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105E603-500B-0143-9F40-4B3A81E33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DD50EA-217D-6743-92F5-E328D540A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A74B59-5703-3B4A-ACB5-BFA9FB3DB9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0F9C4-CEBB-5542-ADAA-4490B11791BA}" type="datetimeFigureOut">
              <a:rPr kumimoji="1" lang="ja-JP" altLang="en-US" smtClean="0"/>
              <a:t>2022/1/25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BD2932-35DD-654B-B32E-435FF5E646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7639B1-F70F-A541-A6DA-B733CCDB37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3AE44-EC63-B546-BB30-B3735946D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519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DEC130-4A2F-684F-B3EC-DC8946F617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sample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4B6C8C0-0A0D-1548-8028-5DF20C205D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299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sample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</dc:title>
  <dc:creator>山口 尚志</dc:creator>
  <cp:lastModifiedBy>山口 尚志</cp:lastModifiedBy>
  <cp:revision>1</cp:revision>
  <dcterms:created xsi:type="dcterms:W3CDTF">2022-01-25T06:20:38Z</dcterms:created>
  <dcterms:modified xsi:type="dcterms:W3CDTF">2022-01-25T06:20:46Z</dcterms:modified>
</cp:coreProperties>
</file>